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6" r:id="rId9"/>
    <p:sldId id="262" r:id="rId10"/>
    <p:sldId id="263" r:id="rId11"/>
    <p:sldId id="264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12109-83B5-452D-95E0-3507741C4448}" type="datetimeFigureOut">
              <a:rPr lang="en-US" smtClean="0"/>
              <a:t>1/27/2016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E91B-7CE9-46DE-836F-7A24FA7D9A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12109-83B5-452D-95E0-3507741C4448}" type="datetimeFigureOut">
              <a:rPr lang="en-US" smtClean="0"/>
              <a:t>1/27/2016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E91B-7CE9-46DE-836F-7A24FA7D9A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12109-83B5-452D-95E0-3507741C4448}" type="datetimeFigureOut">
              <a:rPr lang="en-US" smtClean="0"/>
              <a:t>1/27/2016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E91B-7CE9-46DE-836F-7A24FA7D9A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12109-83B5-452D-95E0-3507741C4448}" type="datetimeFigureOut">
              <a:rPr lang="en-US" smtClean="0"/>
              <a:t>1/27/2016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E91B-7CE9-46DE-836F-7A24FA7D9A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12109-83B5-452D-95E0-3507741C4448}" type="datetimeFigureOut">
              <a:rPr lang="en-US" smtClean="0"/>
              <a:t>1/27/2016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E91B-7CE9-46DE-836F-7A24FA7D9A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12109-83B5-452D-95E0-3507741C4448}" type="datetimeFigureOut">
              <a:rPr lang="en-US" smtClean="0"/>
              <a:t>1/27/2016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E91B-7CE9-46DE-836F-7A24FA7D9A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12109-83B5-452D-95E0-3507741C4448}" type="datetimeFigureOut">
              <a:rPr lang="en-US" smtClean="0"/>
              <a:t>1/27/2016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E91B-7CE9-46DE-836F-7A24FA7D9A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12109-83B5-452D-95E0-3507741C4448}" type="datetimeFigureOut">
              <a:rPr lang="en-US" smtClean="0"/>
              <a:t>1/27/2016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E91B-7CE9-46DE-836F-7A24FA7D9A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12109-83B5-452D-95E0-3507741C4448}" type="datetimeFigureOut">
              <a:rPr lang="en-US" smtClean="0"/>
              <a:t>1/27/2016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E91B-7CE9-46DE-836F-7A24FA7D9A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12109-83B5-452D-95E0-3507741C4448}" type="datetimeFigureOut">
              <a:rPr lang="en-US" smtClean="0"/>
              <a:t>1/27/2016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E91B-7CE9-46DE-836F-7A24FA7D9A7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12109-83B5-452D-95E0-3507741C4448}" type="datetimeFigureOut">
              <a:rPr lang="en-US" smtClean="0"/>
              <a:t>1/27/2016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ECDE91B-7CE9-46DE-836F-7A24FA7D9A7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4ECDE91B-7CE9-46DE-836F-7A24FA7D9A7A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11012109-83B5-452D-95E0-3507741C4448}" type="datetimeFigureOut">
              <a:rPr lang="en-US" smtClean="0"/>
              <a:t>1/27/2016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War Ends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Unit 8 Day 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09637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 these pictures tell you about the atomic bomb?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676400"/>
            <a:ext cx="73152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01369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868362"/>
          </a:xfrm>
        </p:spPr>
        <p:txBody>
          <a:bodyPr/>
          <a:lstStyle/>
          <a:p>
            <a:r>
              <a:rPr lang="en-US" dirty="0" smtClean="0"/>
              <a:t>What do these pictures tell you about the atomic bomb?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0200"/>
            <a:ext cx="5715000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429000"/>
            <a:ext cx="4343400" cy="3310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01369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Analyze these primary 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"All I saw was a flash and I felt my body get warm and then I saw everything flying around. My grandmother was hit on the head by a flying piece of roof and she was bleeding...I became hysterical seeing my grandmother bleeding and we just ran around without knowing what to do." </a:t>
            </a:r>
          </a:p>
          <a:p>
            <a:r>
              <a:rPr lang="en-US" dirty="0"/>
              <a:t>"I was working at the office. I was talking to a friend at the window. I saw the whole city in a red flame, then I ducked. The pieces of the glass hit my back and face. My dress was torn off by the glass. Then I got up and ran to the mountain where the good shelter was." </a:t>
            </a:r>
          </a:p>
          <a:p>
            <a:r>
              <a:rPr lang="en-US" dirty="0"/>
              <a:t>“Whenever a plane was seen after that, people would rush into their shelters: they went in and out so much that they did not have time to eat. They were so nervous they could not work." </a:t>
            </a:r>
          </a:p>
          <a:p>
            <a:r>
              <a:rPr lang="en-US" dirty="0"/>
              <a:t>"After the atomic bomb fell, I just couldn’t stay home. I would cook, but while cooking I would always be watching out and worrying whether an atomic bomb would fall near me."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9387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war was ending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Germany would be defeated as Soviet and US Forces slowly crushed Germany</a:t>
            </a:r>
          </a:p>
          <a:p>
            <a:endParaRPr lang="en-US" dirty="0"/>
          </a:p>
          <a:p>
            <a:r>
              <a:rPr lang="en-US" dirty="0" smtClean="0"/>
              <a:t>Battle of the Bulge was last real Germany holdout</a:t>
            </a:r>
          </a:p>
          <a:p>
            <a:endParaRPr lang="en-US" dirty="0"/>
          </a:p>
          <a:p>
            <a:r>
              <a:rPr lang="en-US" dirty="0" smtClean="0"/>
              <a:t>Hitler would commit suicide in his bunker in Germany </a:t>
            </a:r>
          </a:p>
          <a:p>
            <a:endParaRPr lang="en-US" dirty="0"/>
          </a:p>
          <a:p>
            <a:r>
              <a:rPr lang="en-US" dirty="0" smtClean="0"/>
              <a:t>Germany surrenders May 7, 1945</a:t>
            </a:r>
          </a:p>
          <a:p>
            <a:endParaRPr lang="en-US" dirty="0"/>
          </a:p>
          <a:p>
            <a:r>
              <a:rPr lang="en-US" dirty="0" smtClean="0"/>
              <a:t>But what about Japan?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7957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3855"/>
            <a:ext cx="7620000" cy="715962"/>
          </a:xfrm>
        </p:spPr>
        <p:txBody>
          <a:bodyPr/>
          <a:lstStyle/>
          <a:p>
            <a:r>
              <a:rPr lang="en-US" dirty="0" smtClean="0"/>
              <a:t>Japan was holding out….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762000"/>
            <a:ext cx="7696200" cy="5364480"/>
          </a:xfrm>
        </p:spPr>
        <p:txBody>
          <a:bodyPr/>
          <a:lstStyle/>
          <a:p>
            <a:r>
              <a:rPr lang="en-US" dirty="0" smtClean="0"/>
              <a:t>Despite huge losses at Iwo Jima and throughout the Pacific Japan continues to hold out.</a:t>
            </a:r>
          </a:p>
          <a:p>
            <a:endParaRPr lang="en-US" dirty="0"/>
          </a:p>
          <a:p>
            <a:r>
              <a:rPr lang="en-US" dirty="0" smtClean="0"/>
              <a:t>US begins firebombing Japan with napalm  = firestorms ensue</a:t>
            </a:r>
          </a:p>
          <a:p>
            <a:endParaRPr lang="en-US" dirty="0"/>
          </a:p>
          <a:p>
            <a:r>
              <a:rPr lang="en-US" dirty="0" smtClean="0"/>
              <a:t>Manhattan Project – secret plan to develop atomic bomb before Nazis</a:t>
            </a:r>
          </a:p>
          <a:p>
            <a:endParaRPr lang="en-US" dirty="0"/>
          </a:p>
          <a:p>
            <a:r>
              <a:rPr lang="en-US" dirty="0" smtClean="0"/>
              <a:t>Bomb developed but Germany already surrendered so……..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297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 these pictures tell you about the atomic bomb?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46539"/>
            <a:ext cx="7634323" cy="507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039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4600"/>
            <a:ext cx="2286000" cy="1143000"/>
          </a:xfrm>
        </p:spPr>
        <p:txBody>
          <a:bodyPr/>
          <a:lstStyle/>
          <a:p>
            <a:r>
              <a:rPr lang="en-US" dirty="0" smtClean="0"/>
              <a:t>What do these pictures tell you about the atomic bomb?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228600"/>
            <a:ext cx="6172200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01369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713" y="609600"/>
            <a:ext cx="7950988" cy="5299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29955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762000"/>
            <a:ext cx="8574593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88170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 these pictures tell you about the atomic bomb?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667782"/>
            <a:ext cx="6522420" cy="517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013694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26</TotalTime>
  <Words>363</Words>
  <Application>Microsoft Office PowerPoint</Application>
  <PresentationFormat>On-screen Show (4:3)</PresentationFormat>
  <Paragraphs>30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Cambria</vt:lpstr>
      <vt:lpstr>Adjacency</vt:lpstr>
      <vt:lpstr>The War Ends</vt:lpstr>
      <vt:lpstr>Analyze these primary sources</vt:lpstr>
      <vt:lpstr>The war was ending</vt:lpstr>
      <vt:lpstr>Japan was holding out….</vt:lpstr>
      <vt:lpstr>What do these pictures tell you about the atomic bomb?</vt:lpstr>
      <vt:lpstr>What do these pictures tell you about the atomic bomb?</vt:lpstr>
      <vt:lpstr>PowerPoint Presentation</vt:lpstr>
      <vt:lpstr>PowerPoint Presentation</vt:lpstr>
      <vt:lpstr>What do these pictures tell you about the atomic bomb?</vt:lpstr>
      <vt:lpstr>What do these pictures tell you about the atomic bomb?</vt:lpstr>
      <vt:lpstr>What do these pictures tell you about the atomic bomb?</vt:lpstr>
    </vt:vector>
  </TitlesOfParts>
  <Company>Duval County Public Schools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War Ends</dc:title>
  <dc:creator>Mcdonald, Damien L.</dc:creator>
  <cp:lastModifiedBy>Grace</cp:lastModifiedBy>
  <cp:revision>4</cp:revision>
  <dcterms:created xsi:type="dcterms:W3CDTF">2013-01-30T12:59:45Z</dcterms:created>
  <dcterms:modified xsi:type="dcterms:W3CDTF">2016-01-28T00:43:26Z</dcterms:modified>
</cp:coreProperties>
</file>